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9" r:id="rId3"/>
    <p:sldId id="280" r:id="rId4"/>
    <p:sldId id="283" r:id="rId5"/>
    <p:sldId id="285" r:id="rId6"/>
    <p:sldId id="282" r:id="rId7"/>
    <p:sldId id="286" r:id="rId8"/>
    <p:sldId id="287" r:id="rId9"/>
    <p:sldId id="284" r:id="rId10"/>
    <p:sldId id="28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E%D1%80%D1%82%D0%B8%D0%B2%D0%BD%D0%B0%D1%8F_%D0%BA%D0%B0%D1%80%D1%82%D0%B0" TargetMode="External"/><Relationship Id="rId2" Type="http://schemas.openxmlformats.org/officeDocument/2006/relationships/hyperlink" Target="https://ru.wikipedia.org/wiki/%D0%92%D0%B8%D0%B4_%D1%81%D0%BF%D0%BE%D1%80%D1%8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A%D0%BE%D0%BD%D1%82%D1%80%D0%BE%D0%BB%D1%8C%D0%BD%D1%8B%D0%B9_%D0%BF%D1%83%D0%BD%D0%BA%D1%82" TargetMode="External"/><Relationship Id="rId4" Type="http://schemas.openxmlformats.org/officeDocument/2006/relationships/hyperlink" Target="https://ru.wikipedia.org/wiki/%D0%9A%D0%BE%D0%BC%D0%BF%D0%B0%D1%8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E%D1%80%D1%82%D0%B8%D0%B2%D0%BD%D0%BE%D0%B5_%D0%BE%D1%80%D0%B8%D0%B5%D0%BD%D1%82%D0%B8%D1%80%D0%BE%D0%B2%D0%B0%D0%BD%D0%B8%D0%B5#.D0.9E.D1.80.D0.B8.D0.B5.D0.BD.D1.82.D0.B8.D1.80.D0.BE.D0.B2.D0.B0.D0.BD.D0.B8.D0.B5_.D0.BD.D0.B0_.D0.BB.D1.8B.D0.B6.D0.B0.D1.85" TargetMode="External"/><Relationship Id="rId2" Type="http://schemas.openxmlformats.org/officeDocument/2006/relationships/hyperlink" Target="https://ru.wikipedia.org/wiki/%D0%A1%D0%BF%D0%BE%D1%80%D1%82%D0%B8%D0%B2%D0%BD%D0%BE%D0%B5_%D0%BE%D1%80%D0%B8%D0%B5%D0%BD%D1%82%D0%B8%D1%80%D0%BE%D0%B2%D0%B0%D0%BD%D0%B8%D0%B5#.D0.9E.D1.80.D0.B8.D0.B5.D0.BD.D1.82.D0.B8.D1.80.D0.BE.D0.B2.D0.B0.D0.BD.D0.B8.D0.B5_.D0.B1.D0.B5.D0.B3.D0.BE.D0.B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A1%D0%BF%D0%BE%D1%80%D1%82%D0%B8%D0%B2%D0%BD%D0%BE%D0%B5_%D0%BE%D1%80%D0%B8%D0%B5%D0%BD%D1%82%D0%B8%D1%80%D0%BE%D0%B2%D0%B0%D0%BD%D0%B8%D0%B5#.D0.A2.D0.BE.D1.87.D0.BD.D0.BE.D0.B5_.D0.BE.D1.80.D0.B8.D0.B5.D0.BD.D1.82.D0.B8.D1.80.D0.BE.D0.B2.D0.B0.D0.BD.D0.B8.D0.B5.2C_.D1.82.D1.80.D0.B5.D0.B9.D0.BB-.D0.BE.D1.80.D0.B8.D0.B5.D0.BD.D1.82.D0.B8.D1.80.D0.BE.D0.B2.D0.B0.D0.BD.D0.B8.D0.B5" TargetMode="External"/><Relationship Id="rId4" Type="http://schemas.openxmlformats.org/officeDocument/2006/relationships/hyperlink" Target="https://ru.wikipedia.org/wiki/%D0%A1%D0%BF%D0%BE%D1%80%D1%82%D0%B8%D0%B2%D0%BD%D0%BE%D0%B5_%D0%BE%D1%80%D0%B8%D0%B5%D0%BD%D1%82%D0%B8%D1%80%D0%BE%D0%B2%D0%B0%D0%BD%D0%B8%D0%B5#.D0.9E.D1.80.D0.B8.D0.B5.D0.BD.D1.82.D0.B8.D1.80.D0.BE.D0.B2.D0.B0.D0.BD.D0.B8.D0.B5_.D0.BD.D0.B0_.D0.B2.D0.B5.D0.BB.D0.BE.D1.81.D0.B8.D0.BF.D0.B5.D0.B4.D0.B0.D1.8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E%D1%80%D1%82%D0%B8%D0%B2%D0%BD%D0%BE%D0%B5_%D0%BE%D1%80%D0%B8%D0%B5%D0%BD%D1%82%D0%B8%D1%80%D0%BE%D0%B2%D0%B0%D0%BD%D0%B8%D0%B5#.D0.9E.D1.80.D0.B8.D0.B5.D0.BD.D1.82.D0.B8.D1.80.D0.BE.D0.B2.D0.B0.D0.BD.D0.B8.D0.B5_.D0.BF.D0.BE_.D0.B2.D1.8B.D0.B1.D0.BE.D1.80.D1.83" TargetMode="External"/><Relationship Id="rId2" Type="http://schemas.openxmlformats.org/officeDocument/2006/relationships/hyperlink" Target="https://ru.wikipedia.org/wiki/%D0%A1%D0%BF%D0%BE%D1%80%D1%82%D0%B8%D0%B2%D0%BD%D0%BE%D0%B5_%D0%BE%D1%80%D0%B8%D0%B5%D0%BD%D1%82%D0%B8%D1%80%D0%BE%D0%B2%D0%B0%D0%BD%D0%B8%D0%B5#.D0.9E.D1.80.D0.B8.D0.B5.D0.BD.D1.82.D0.B8.D1.80.D0.BE.D0.B2.D0.B0.D0.BD.D0.B8.D0.B5_.D0.B2_.D0.B7.D0.B0.D0.B4.D0.B0.D0.BD.D0.BD.D0.BE.D0.BC_.D0.BD.D0.B0.D0.BF.D1.80.D0.B0.D0.B2.D0.BB.D0.B5.D0.BD.D0.B8.D0.B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A1%D0%BF%D0%BE%D1%80%D1%82%D0%B8%D0%B2%D0%BD%D0%BE%D0%B5_%D0%BE%D1%80%D0%B8%D0%B5%D0%BD%D1%82%D0%B8%D1%80%D0%BE%D0%B2%D0%B0%D0%BD%D0%B8%D0%B5#.D0.94.D1.80.D1.83.D0.B3.D0.B8.D0.B5_.D0.BA.D0.BB.D0.B0.D1.81.D1.81.D0.B8.D1.84.D0.B8.D0.BA.D0.B0.D1.86.D0.B8.D0.B8" TargetMode="External"/><Relationship Id="rId4" Type="http://schemas.openxmlformats.org/officeDocument/2006/relationships/hyperlink" Target="https://ru.wikipedia.org/wiki/%D0%A1%D0%BF%D0%BE%D1%80%D1%82%D0%B8%D0%B2%D0%BD%D0%BE%D0%B5_%D0%BE%D1%80%D0%B8%D0%B5%D0%BD%D1%82%D0%B8%D1%80%D0%BE%D0%B2%D0%B0%D0%BD%D0%B8%D0%B5#.D0.9E.D1.80.D0.B8.D0.B5.D0.BD.D1.82.D0.B8.D1.80.D0.BE.D0.B2.D0.B0.D0.BD.D0.B8.D0.B5_.D0.BD.D0.B0_.D0.BC.D0.B0.D1.80.D0.BA.D0.B8.D1.80.D0.BE.D0.B2.D0.B0.D0.BD.D0.BD.D0.BE.D0.B9_.D1.82.D1.80.D0.B0.D1.81.D1.81.D0.B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5000" dirty="0" smtClean="0"/>
              <a:t>Спортивное ориентирование</a:t>
            </a:r>
            <a:endParaRPr lang="ru-RU" sz="5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696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Занимайтесь спортом!!!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Спорти́вное</a:t>
            </a:r>
            <a:r>
              <a:rPr lang="ru-RU" b="1" dirty="0"/>
              <a:t> </a:t>
            </a:r>
            <a:r>
              <a:rPr lang="ru-RU" b="1" dirty="0" err="1"/>
              <a:t>ориенти́рование</a:t>
            </a:r>
            <a:r>
              <a:rPr lang="ru-RU" dirty="0"/>
              <a:t> — </a:t>
            </a:r>
            <a:r>
              <a:rPr lang="ru-RU" dirty="0">
                <a:hlinkClick r:id="rId2" tooltip="Вид спорта"/>
              </a:rPr>
              <a:t>вид спорта</a:t>
            </a:r>
            <a:r>
              <a:rPr lang="ru-RU" dirty="0"/>
              <a:t>, в котором участники при помощи </a:t>
            </a:r>
            <a:r>
              <a:rPr lang="ru-RU" dirty="0">
                <a:hlinkClick r:id="rId3" tooltip="Спортивная карта"/>
              </a:rPr>
              <a:t>спортивной карты</a:t>
            </a:r>
            <a:r>
              <a:rPr lang="ru-RU" dirty="0"/>
              <a:t> и </a:t>
            </a:r>
            <a:r>
              <a:rPr lang="ru-RU" dirty="0">
                <a:hlinkClick r:id="rId4" tooltip="Компас"/>
              </a:rPr>
              <a:t>компаса</a:t>
            </a:r>
            <a:r>
              <a:rPr lang="ru-RU" dirty="0"/>
              <a:t> должны </a:t>
            </a:r>
            <a:r>
              <a:rPr lang="ru-RU" dirty="0" err="1"/>
              <a:t>пройти</a:t>
            </a:r>
            <a:r>
              <a:rPr lang="ru-RU" dirty="0" err="1">
                <a:hlinkClick r:id="rId5" tooltip="Контрольный пункт"/>
              </a:rPr>
              <a:t>контрольные</a:t>
            </a:r>
            <a:r>
              <a:rPr lang="ru-RU" dirty="0">
                <a:hlinkClick r:id="rId5" tooltip="Контрольный пункт"/>
              </a:rPr>
              <a:t> пункты</a:t>
            </a:r>
            <a:r>
              <a:rPr lang="ru-RU" dirty="0"/>
              <a:t> (КП), расположенные на местности. Результаты, как правило, определяются по времени прохождения дистанции (в определенных случаях с учётом штрафного времени) или по количеству набранных </a:t>
            </a:r>
            <a:r>
              <a:rPr lang="ru-RU" dirty="0" smtClean="0"/>
              <a:t>очков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4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спортивного ориентирования: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1 Ориентирование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2"/>
              </a:rPr>
              <a:t>бегом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2 Ориентирование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3"/>
              </a:rPr>
              <a:t>на лыжах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3 Ориентирование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4"/>
              </a:rPr>
              <a:t>на велосипедах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4 Точное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5"/>
              </a:rPr>
              <a:t>ориентирование,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hlinkClick r:id="rId5"/>
              </a:rPr>
              <a:t>трейл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5"/>
              </a:rPr>
              <a:t>-ориентирование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08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Ориентирование бегом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89" y="1484784"/>
            <a:ext cx="7021195" cy="4684454"/>
          </a:xfrm>
        </p:spPr>
      </p:pic>
    </p:spTree>
    <p:extLst>
      <p:ext uri="{BB962C8B-B14F-4D97-AF65-F5344CB8AC3E}">
        <p14:creationId xmlns:p14="http://schemas.microsoft.com/office/powerpoint/2010/main" val="88545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Ориентирование на лыжах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8"/>
            <a:ext cx="6498488" cy="4335710"/>
          </a:xfrm>
        </p:spPr>
      </p:pic>
    </p:spTree>
    <p:extLst>
      <p:ext uri="{BB962C8B-B14F-4D97-AF65-F5344CB8AC3E}">
        <p14:creationId xmlns:p14="http://schemas.microsoft.com/office/powerpoint/2010/main" val="363626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Ориентирование на </a:t>
            </a:r>
            <a:r>
              <a:rPr lang="ru-RU" dirty="0" err="1" smtClean="0"/>
              <a:t>веловипедах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268760"/>
            <a:ext cx="3312368" cy="4993520"/>
          </a:xfrm>
        </p:spPr>
      </p:pic>
    </p:spTree>
    <p:extLst>
      <p:ext uri="{BB962C8B-B14F-4D97-AF65-F5344CB8AC3E}">
        <p14:creationId xmlns:p14="http://schemas.microsoft.com/office/powerpoint/2010/main" val="255078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Точное ориентирование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720056"/>
            <a:ext cx="5715000" cy="4286250"/>
          </a:xfrm>
        </p:spPr>
      </p:pic>
    </p:spTree>
    <p:extLst>
      <p:ext uri="{BB962C8B-B14F-4D97-AF65-F5344CB8AC3E}">
        <p14:creationId xmlns:p14="http://schemas.microsoft.com/office/powerpoint/2010/main" val="92546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соревнований: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hlinkClick r:id="rId2"/>
              </a:rPr>
              <a:t>1 Ориентирование </a:t>
            </a:r>
            <a:r>
              <a:rPr lang="ru-RU" u="sng" dirty="0">
                <a:hlinkClick r:id="rId2"/>
              </a:rPr>
              <a:t>в заданном направлении</a:t>
            </a:r>
            <a:endParaRPr lang="ru-RU" dirty="0"/>
          </a:p>
          <a:p>
            <a:r>
              <a:rPr lang="ru-RU" dirty="0" smtClean="0">
                <a:hlinkClick r:id="rId3"/>
              </a:rPr>
              <a:t>2 Ориентирование </a:t>
            </a:r>
            <a:r>
              <a:rPr lang="ru-RU" dirty="0">
                <a:hlinkClick r:id="rId3"/>
              </a:rPr>
              <a:t>по выбору</a:t>
            </a:r>
            <a:endParaRPr lang="ru-RU" dirty="0"/>
          </a:p>
          <a:p>
            <a:r>
              <a:rPr lang="ru-RU" dirty="0" smtClean="0">
                <a:hlinkClick r:id="rId4"/>
              </a:rPr>
              <a:t>3 Ориентирование </a:t>
            </a:r>
            <a:r>
              <a:rPr lang="ru-RU" dirty="0">
                <a:hlinkClick r:id="rId4"/>
              </a:rPr>
              <a:t>на маркированной трассе</a:t>
            </a:r>
            <a:endParaRPr lang="ru-RU" dirty="0"/>
          </a:p>
          <a:p>
            <a:r>
              <a:rPr lang="ru-RU" dirty="0" smtClean="0">
                <a:hlinkClick r:id="rId5"/>
              </a:rPr>
              <a:t>4 Другие </a:t>
            </a:r>
            <a:r>
              <a:rPr lang="ru-RU" dirty="0">
                <a:hlinkClick r:id="rId5"/>
              </a:rPr>
              <a:t>классификации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54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Экипировка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64" y="1196752"/>
            <a:ext cx="8274436" cy="5438870"/>
          </a:xfrm>
        </p:spPr>
      </p:pic>
    </p:spTree>
    <p:extLst>
      <p:ext uri="{BB962C8B-B14F-4D97-AF65-F5344CB8AC3E}">
        <p14:creationId xmlns:p14="http://schemas.microsoft.com/office/powerpoint/2010/main" val="1691360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58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Спортивное ориентирование</vt:lpstr>
      <vt:lpstr>                </vt:lpstr>
      <vt:lpstr>Виды спортивного ориентирования:</vt:lpstr>
      <vt:lpstr>Ориентирование бегом</vt:lpstr>
      <vt:lpstr>Ориентирование на лыжах</vt:lpstr>
      <vt:lpstr>Ориентирование на веловипедах</vt:lpstr>
      <vt:lpstr>Точное ориентирование</vt:lpstr>
      <vt:lpstr>Виды соревнований:</vt:lpstr>
      <vt:lpstr>Экипировка</vt:lpstr>
      <vt:lpstr>Занимайтесь спортом!!!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Динар</dc:creator>
  <cp:lastModifiedBy>111</cp:lastModifiedBy>
  <cp:revision>9</cp:revision>
  <dcterms:modified xsi:type="dcterms:W3CDTF">2016-05-05T20:07:36Z</dcterms:modified>
</cp:coreProperties>
</file>